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Fruit and veg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974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fruit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vegetables float on water.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Other</a:t>
            </a:r>
            <a:r>
              <a:rPr lang="en-US" dirty="0" smtClean="0"/>
              <a:t> fruit and vegetables sink.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04246" y="2380302"/>
            <a:ext cx="8699746" cy="2352863"/>
            <a:chOff x="204246" y="2552830"/>
            <a:chExt cx="8699746" cy="2352863"/>
          </a:xfrm>
        </p:grpSpPr>
        <p:grpSp>
          <p:nvGrpSpPr>
            <p:cNvPr id="19" name="Group 18"/>
            <p:cNvGrpSpPr/>
            <p:nvPr/>
          </p:nvGrpSpPr>
          <p:grpSpPr>
            <a:xfrm>
              <a:off x="1016941" y="2552830"/>
              <a:ext cx="7440971" cy="2352863"/>
              <a:chOff x="1016941" y="2552830"/>
              <a:chExt cx="7440971" cy="2352863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19148" y="4029348"/>
                <a:ext cx="1128069" cy="618871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726037">
                <a:off x="1982346" y="2552830"/>
                <a:ext cx="852470" cy="971816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66205" y="2671118"/>
                <a:ext cx="1131579" cy="777148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16941" y="2843607"/>
                <a:ext cx="578945" cy="432170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11129" y="4125794"/>
                <a:ext cx="2646783" cy="779899"/>
              </a:xfrm>
              <a:prstGeom prst="rect">
                <a:avLst/>
              </a:prstGeom>
            </p:spPr>
          </p:pic>
        </p:grpSp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9"/>
            <a:srcRect t="11972"/>
            <a:stretch/>
          </p:blipFill>
          <p:spPr>
            <a:xfrm>
              <a:off x="204246" y="3059692"/>
              <a:ext cx="8699746" cy="15885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Fruit and veg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48652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potato sinks in shallow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water.</a:t>
            </a:r>
          </a:p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	</a:t>
            </a:r>
            <a:r>
              <a:rPr lang="en-US" baseline="0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US" baseline="0" dirty="0" smtClean="0">
                <a:solidFill>
                  <a:srgbClr val="1F497D">
                    <a:lumMod val="50000"/>
                  </a:srgbClr>
                </a:solidFill>
              </a:rPr>
              <a:t>happens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 to the potato in deep water?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potato sinks.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595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3659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potato floats.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91562" y="1814312"/>
            <a:ext cx="7596900" cy="2148177"/>
            <a:chOff x="891562" y="1814312"/>
            <a:chExt cx="7596900" cy="2148177"/>
          </a:xfrm>
        </p:grpSpPr>
        <p:grpSp>
          <p:nvGrpSpPr>
            <p:cNvPr id="8" name="Group 7"/>
            <p:cNvGrpSpPr/>
            <p:nvPr/>
          </p:nvGrpSpPr>
          <p:grpSpPr>
            <a:xfrm>
              <a:off x="891562" y="3342907"/>
              <a:ext cx="2298309" cy="593583"/>
              <a:chOff x="891562" y="3342907"/>
              <a:chExt cx="2298309" cy="593583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53834" y="3462583"/>
                <a:ext cx="863831" cy="473907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4"/>
              <a:srcRect t="11972"/>
              <a:stretch/>
            </p:blipFill>
            <p:spPr>
              <a:xfrm>
                <a:off x="891562" y="3342907"/>
                <a:ext cx="2298309" cy="590679"/>
              </a:xfrm>
              <a:prstGeom prst="rect">
                <a:avLst/>
              </a:prstGeom>
            </p:spPr>
          </p:pic>
        </p:grpSp>
        <p:grpSp>
          <p:nvGrpSpPr>
            <p:cNvPr id="9" name="Group 8"/>
            <p:cNvGrpSpPr/>
            <p:nvPr/>
          </p:nvGrpSpPr>
          <p:grpSpPr>
            <a:xfrm>
              <a:off x="3535967" y="1814312"/>
              <a:ext cx="2298309" cy="2119275"/>
              <a:chOff x="3535967" y="1814312"/>
              <a:chExt cx="2298309" cy="21192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3535967" y="1814312"/>
                <a:ext cx="2298309" cy="2119275"/>
                <a:chOff x="3535967" y="1814312"/>
                <a:chExt cx="2298309" cy="2119275"/>
              </a:xfrm>
            </p:grpSpPr>
            <p:pic>
              <p:nvPicPr>
                <p:cNvPr id="30" name="Picture 29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228159" y="1814312"/>
                  <a:ext cx="913923" cy="546562"/>
                </a:xfrm>
                <a:prstGeom prst="rect">
                  <a:avLst/>
                </a:prstGeom>
              </p:spPr>
            </p:pic>
            <p:pic>
              <p:nvPicPr>
                <p:cNvPr id="31" name="Picture 30"/>
                <p:cNvPicPr>
                  <a:picLocks noChangeAspect="1"/>
                </p:cNvPicPr>
                <p:nvPr/>
              </p:nvPicPr>
              <p:blipFill rotWithShape="1">
                <a:blip r:embed="rId4"/>
                <a:srcRect t="11972"/>
                <a:stretch/>
              </p:blipFill>
              <p:spPr>
                <a:xfrm>
                  <a:off x="3535967" y="2087593"/>
                  <a:ext cx="2298309" cy="1845994"/>
                </a:xfrm>
                <a:prstGeom prst="rect">
                  <a:avLst/>
                </a:prstGeom>
              </p:spPr>
            </p:pic>
          </p:grpSp>
          <p:sp>
            <p:nvSpPr>
              <p:cNvPr id="34" name="TextBox 33"/>
              <p:cNvSpPr txBox="1"/>
              <p:nvPr/>
            </p:nvSpPr>
            <p:spPr>
              <a:xfrm>
                <a:off x="4417701" y="2658278"/>
                <a:ext cx="5348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  <a:endParaRPr lang="en-GB" sz="24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6190153" y="2087593"/>
              <a:ext cx="2298309" cy="1874896"/>
              <a:chOff x="6190153" y="2087593"/>
              <a:chExt cx="2298309" cy="1874896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6190153" y="2087593"/>
                <a:ext cx="2298309" cy="1874896"/>
                <a:chOff x="6190153" y="2087593"/>
                <a:chExt cx="2298309" cy="1874896"/>
              </a:xfrm>
            </p:grpSpPr>
            <p:pic>
              <p:nvPicPr>
                <p:cNvPr id="33" name="Picture 32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882345" y="3415927"/>
                  <a:ext cx="913923" cy="546562"/>
                </a:xfrm>
                <a:prstGeom prst="rect">
                  <a:avLst/>
                </a:prstGeom>
              </p:spPr>
            </p:pic>
            <p:pic>
              <p:nvPicPr>
                <p:cNvPr id="32" name="Picture 31"/>
                <p:cNvPicPr>
                  <a:picLocks noChangeAspect="1"/>
                </p:cNvPicPr>
                <p:nvPr/>
              </p:nvPicPr>
              <p:blipFill rotWithShape="1">
                <a:blip r:embed="rId4"/>
                <a:srcRect t="11972"/>
                <a:stretch/>
              </p:blipFill>
              <p:spPr>
                <a:xfrm>
                  <a:off x="6190153" y="2087593"/>
                  <a:ext cx="2298309" cy="1845994"/>
                </a:xfrm>
                <a:prstGeom prst="rect">
                  <a:avLst/>
                </a:prstGeom>
              </p:spPr>
            </p:pic>
          </p:grpSp>
          <p:sp>
            <p:nvSpPr>
              <p:cNvPr id="35" name="TextBox 34"/>
              <p:cNvSpPr txBox="1"/>
              <p:nvPr/>
            </p:nvSpPr>
            <p:spPr>
              <a:xfrm>
                <a:off x="7071887" y="2661920"/>
                <a:ext cx="5348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B</a:t>
                </a:r>
                <a:endParaRPr lang="en-GB" sz="24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9258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84605" y="1790500"/>
            <a:ext cx="8280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Fruit and veg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5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apple floats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shallow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water.</a:t>
            </a:r>
          </a:p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	</a:t>
            </a:r>
            <a:r>
              <a:rPr lang="en-US" baseline="0" dirty="0" smtClean="0">
                <a:solidFill>
                  <a:srgbClr val="1F497D">
                    <a:lumMod val="50000"/>
                  </a:srgbClr>
                </a:solidFill>
              </a:rPr>
              <a:t>What happens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 to the apple in deep water?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floats higher in the water.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595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3659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floats in the same way.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floats lower in the water.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59125" y="1452951"/>
            <a:ext cx="7599872" cy="2472068"/>
            <a:chOff x="759125" y="1452951"/>
            <a:chExt cx="7599872" cy="2472068"/>
          </a:xfrm>
        </p:grpSpPr>
        <p:grpSp>
          <p:nvGrpSpPr>
            <p:cNvPr id="6" name="Group 5"/>
            <p:cNvGrpSpPr/>
            <p:nvPr/>
          </p:nvGrpSpPr>
          <p:grpSpPr>
            <a:xfrm>
              <a:off x="759125" y="1551876"/>
              <a:ext cx="1449238" cy="1128060"/>
              <a:chOff x="759125" y="1551876"/>
              <a:chExt cx="1449238" cy="1128060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93407" y="1551876"/>
                <a:ext cx="1007017" cy="1033259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 rotWithShape="1">
              <a:blip r:embed="rId4"/>
              <a:srcRect t="11972"/>
              <a:stretch/>
            </p:blipFill>
            <p:spPr>
              <a:xfrm>
                <a:off x="759125" y="2089257"/>
                <a:ext cx="1449238" cy="590679"/>
              </a:xfrm>
              <a:prstGeom prst="rect">
                <a:avLst/>
              </a:prstGeom>
            </p:spPr>
          </p:pic>
        </p:grpSp>
        <p:grpSp>
          <p:nvGrpSpPr>
            <p:cNvPr id="5" name="Group 4"/>
            <p:cNvGrpSpPr/>
            <p:nvPr/>
          </p:nvGrpSpPr>
          <p:grpSpPr>
            <a:xfrm>
              <a:off x="2809336" y="1452951"/>
              <a:ext cx="1449238" cy="2472068"/>
              <a:chOff x="2809336" y="1452951"/>
              <a:chExt cx="1449238" cy="2472068"/>
            </a:xfrm>
          </p:grpSpPr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57579" y="1452951"/>
                <a:ext cx="1007017" cy="1033259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4"/>
              <a:srcRect t="11972"/>
              <a:stretch/>
            </p:blipFill>
            <p:spPr>
              <a:xfrm>
                <a:off x="2809336" y="2089257"/>
                <a:ext cx="1449238" cy="1835762"/>
              </a:xfrm>
              <a:prstGeom prst="rect">
                <a:avLst/>
              </a:prstGeom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3266536" y="2712524"/>
                <a:ext cx="5348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  <a:endParaRPr lang="en-GB" sz="24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6909759" y="1674234"/>
              <a:ext cx="1449238" cy="2250785"/>
              <a:chOff x="6909759" y="1674234"/>
              <a:chExt cx="1449238" cy="2250785"/>
            </a:xfrm>
          </p:grpSpPr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130869" y="1674234"/>
                <a:ext cx="1007017" cy="1033259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 rotWithShape="1">
              <a:blip r:embed="rId4"/>
              <a:srcRect t="11972"/>
              <a:stretch/>
            </p:blipFill>
            <p:spPr>
              <a:xfrm>
                <a:off x="6909759" y="2089257"/>
                <a:ext cx="1449238" cy="1835762"/>
              </a:xfrm>
              <a:prstGeom prst="rect">
                <a:avLst/>
              </a:prstGeom>
            </p:spPr>
          </p:pic>
          <p:sp>
            <p:nvSpPr>
              <p:cNvPr id="33" name="TextBox 32"/>
              <p:cNvSpPr txBox="1"/>
              <p:nvPr/>
            </p:nvSpPr>
            <p:spPr>
              <a:xfrm>
                <a:off x="7366958" y="2712524"/>
                <a:ext cx="5348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sz="24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4859547" y="1551876"/>
              <a:ext cx="1449238" cy="2373143"/>
              <a:chOff x="4859547" y="1551876"/>
              <a:chExt cx="1449238" cy="2373143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21751" y="1551876"/>
                <a:ext cx="1007017" cy="1033259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 rotWithShape="1">
              <a:blip r:embed="rId4"/>
              <a:srcRect t="11972"/>
              <a:stretch/>
            </p:blipFill>
            <p:spPr>
              <a:xfrm>
                <a:off x="4859547" y="2089257"/>
                <a:ext cx="1449238" cy="1835762"/>
              </a:xfrm>
              <a:prstGeom prst="rect">
                <a:avLst/>
              </a:prstGeom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5316747" y="2712524"/>
                <a:ext cx="5348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B</a:t>
                </a:r>
                <a:endParaRPr lang="en-GB" sz="24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47449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68</TotalTime>
  <Words>77</Words>
  <Application>Microsoft Office PowerPoint</Application>
  <PresentationFormat>On-screen Show (4:3)</PresentationFormat>
  <Paragraphs>25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12</cp:revision>
  <dcterms:created xsi:type="dcterms:W3CDTF">2019-10-24T09:35:15Z</dcterms:created>
  <dcterms:modified xsi:type="dcterms:W3CDTF">2019-10-24T12:44:39Z</dcterms:modified>
</cp:coreProperties>
</file>